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CE21E-74AE-4033-A782-DE8D71BC2B06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F86F-47F7-4756-B36D-27965AC9F84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FF0000"/>
                </a:solidFill>
              </a:rPr>
              <a:t>My Presentation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Miss Wilson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What I think personal health choices are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 think personal health choices are the things people to everyday to keep their bodies healthy and happy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What choices do I make?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 eat healthy</a:t>
            </a:r>
          </a:p>
          <a:p>
            <a:r>
              <a:rPr lang="en-AU" dirty="0" smtClean="0"/>
              <a:t>I drink lots of water</a:t>
            </a:r>
          </a:p>
          <a:p>
            <a:r>
              <a:rPr lang="en-AU" dirty="0" smtClean="0"/>
              <a:t>I clean my teeth</a:t>
            </a:r>
          </a:p>
          <a:p>
            <a:r>
              <a:rPr lang="en-AU" dirty="0" smtClean="0"/>
              <a:t>I play sport and stay active</a:t>
            </a:r>
          </a:p>
          <a:p>
            <a:r>
              <a:rPr lang="en-AU" dirty="0" smtClean="0"/>
              <a:t>I socialise with family and friends</a:t>
            </a:r>
          </a:p>
          <a:p>
            <a:r>
              <a:rPr lang="en-AU" dirty="0" smtClean="0"/>
              <a:t>I sleep for 8 hours a night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Who helps me make these choices?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My parents</a:t>
            </a:r>
          </a:p>
          <a:p>
            <a:r>
              <a:rPr lang="en-AU" dirty="0" smtClean="0"/>
              <a:t>My friends</a:t>
            </a:r>
          </a:p>
          <a:p>
            <a:r>
              <a:rPr lang="en-AU" dirty="0" smtClean="0"/>
              <a:t>The staff at the school</a:t>
            </a:r>
          </a:p>
          <a:p>
            <a:r>
              <a:rPr lang="en-AU" dirty="0" smtClean="0"/>
              <a:t>My students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My favourite help choice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Eating healthy because it makes me feel </a:t>
            </a:r>
            <a:r>
              <a:rPr lang="en-AU" dirty="0" err="1" smtClean="0"/>
              <a:t>ggood</a:t>
            </a:r>
            <a:r>
              <a:rPr lang="en-AU" dirty="0" smtClean="0"/>
              <a:t> about myself.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My Presentation</vt:lpstr>
      <vt:lpstr>What I think personal health choices are</vt:lpstr>
      <vt:lpstr>What choices do I make?</vt:lpstr>
      <vt:lpstr>Who helps me make these choices?</vt:lpstr>
      <vt:lpstr>My favourite help choice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ITS</dc:creator>
  <cp:lastModifiedBy>ITS</cp:lastModifiedBy>
  <cp:revision>2</cp:revision>
  <dcterms:created xsi:type="dcterms:W3CDTF">2012-04-02T01:30:51Z</dcterms:created>
  <dcterms:modified xsi:type="dcterms:W3CDTF">2012-04-02T01:36:05Z</dcterms:modified>
</cp:coreProperties>
</file>